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4" r:id="rId5"/>
    <p:sldId id="265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80918-F6FD-4092-831E-41663158EA66}" type="datetimeFigureOut">
              <a:rPr lang="en-SG" smtClean="0"/>
              <a:t>29/8/2012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3B9F27-CB11-4203-864C-145D820DB60B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025447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3B9F27-CB11-4203-864C-145D820DB60B}" type="slidenum">
              <a:rPr lang="en-SG" smtClean="0"/>
              <a:t>1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44083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3B9F27-CB11-4203-864C-145D820DB60B}" type="slidenum">
              <a:rPr lang="en-SG" smtClean="0"/>
              <a:t>2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89209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3B9F27-CB11-4203-864C-145D820DB60B}" type="slidenum">
              <a:rPr lang="en-SG" smtClean="0"/>
              <a:t>3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9522161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3B9F27-CB11-4203-864C-145D820DB60B}" type="slidenum">
              <a:rPr lang="en-SG" smtClean="0"/>
              <a:t>6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051869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3B9F27-CB11-4203-864C-145D820DB60B}" type="slidenum">
              <a:rPr lang="en-SG" smtClean="0"/>
              <a:t>7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74957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3B9F27-CB11-4203-864C-145D820DB60B}" type="slidenum">
              <a:rPr lang="en-SG" smtClean="0"/>
              <a:t>8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185578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3B9F27-CB11-4203-864C-145D820DB60B}" type="slidenum">
              <a:rPr lang="en-SG" smtClean="0"/>
              <a:t>9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206803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C7C0D-802B-437B-B623-9DFE296B3214}" type="datetimeFigureOut">
              <a:rPr lang="en-SG" smtClean="0"/>
              <a:t>29/8/2012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20D6F91-853B-406C-955F-DDC32074CCCD}" type="slidenum">
              <a:rPr lang="en-SG" smtClean="0"/>
              <a:t>‹#›</a:t>
            </a:fld>
            <a:endParaRPr lang="en-SG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C7C0D-802B-437B-B623-9DFE296B3214}" type="datetimeFigureOut">
              <a:rPr lang="en-SG" smtClean="0"/>
              <a:t>29/8/2012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D6F91-853B-406C-955F-DDC32074CCCD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C7C0D-802B-437B-B623-9DFE296B3214}" type="datetimeFigureOut">
              <a:rPr lang="en-SG" smtClean="0"/>
              <a:t>29/8/2012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D6F91-853B-406C-955F-DDC32074CCCD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C7C0D-802B-437B-B623-9DFE296B3214}" type="datetimeFigureOut">
              <a:rPr lang="en-SG" smtClean="0"/>
              <a:t>29/8/2012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D6F91-853B-406C-955F-DDC32074CCCD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C7C0D-802B-437B-B623-9DFE296B3214}" type="datetimeFigureOut">
              <a:rPr lang="en-SG" smtClean="0"/>
              <a:t>29/8/2012</a:t>
            </a:fld>
            <a:endParaRPr lang="en-SG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D6F91-853B-406C-955F-DDC32074CCCD}" type="slidenum">
              <a:rPr lang="en-SG" smtClean="0"/>
              <a:t>‹#›</a:t>
            </a:fld>
            <a:endParaRPr lang="en-S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C7C0D-802B-437B-B623-9DFE296B3214}" type="datetimeFigureOut">
              <a:rPr lang="en-SG" smtClean="0"/>
              <a:t>29/8/2012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D6F91-853B-406C-955F-DDC32074CCCD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C7C0D-802B-437B-B623-9DFE296B3214}" type="datetimeFigureOut">
              <a:rPr lang="en-SG" smtClean="0"/>
              <a:t>29/8/2012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D6F91-853B-406C-955F-DDC32074CCCD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C7C0D-802B-437B-B623-9DFE296B3214}" type="datetimeFigureOut">
              <a:rPr lang="en-SG" smtClean="0"/>
              <a:t>29/8/2012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D6F91-853B-406C-955F-DDC32074CCCD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C7C0D-802B-437B-B623-9DFE296B3214}" type="datetimeFigureOut">
              <a:rPr lang="en-SG" smtClean="0"/>
              <a:t>29/8/2012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D6F91-853B-406C-955F-DDC32074CCCD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C7C0D-802B-437B-B623-9DFE296B3214}" type="datetimeFigureOut">
              <a:rPr lang="en-SG" smtClean="0"/>
              <a:t>29/8/2012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D6F91-853B-406C-955F-DDC32074CCCD}" type="slidenum">
              <a:rPr lang="en-SG" smtClean="0"/>
              <a:t>‹#›</a:t>
            </a:fld>
            <a:endParaRPr lang="en-SG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C7C0D-802B-437B-B623-9DFE296B3214}" type="datetimeFigureOut">
              <a:rPr lang="en-SG" smtClean="0"/>
              <a:t>29/8/2012</a:t>
            </a:fld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D6F91-853B-406C-955F-DDC32074CCCD}" type="slidenum">
              <a:rPr lang="en-SG" smtClean="0"/>
              <a:t>‹#›</a:t>
            </a:fld>
            <a:endParaRPr lang="en-SG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22C7C0D-802B-437B-B623-9DFE296B3214}" type="datetimeFigureOut">
              <a:rPr lang="en-SG" smtClean="0"/>
              <a:t>29/8/2012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20D6F91-853B-406C-955F-DDC32074CCCD}" type="slidenum">
              <a:rPr lang="en-SG" smtClean="0"/>
              <a:t>‹#›</a:t>
            </a:fld>
            <a:endParaRPr lang="en-SG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Sean, Tahlia &amp; Beth</a:t>
            </a:r>
            <a:endParaRPr lang="en-SG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Reza SHAH</a:t>
            </a:r>
            <a:endParaRPr lang="en-SG" dirty="0"/>
          </a:p>
        </p:txBody>
      </p:sp>
      <p:pic>
        <p:nvPicPr>
          <p:cNvPr id="1026" name="Picture 2" descr="http://www.nndb.com/people/685/000120325/reza-shah-pahlavi-1-siz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780928"/>
            <a:ext cx="195262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4757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Iran after WW1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 smtClean="0"/>
              <a:t>After the war they sought war reparations from the League of Nations </a:t>
            </a:r>
          </a:p>
          <a:p>
            <a:r>
              <a:rPr lang="en-SG" dirty="0" smtClean="0"/>
              <a:t>Britain threw their plea out</a:t>
            </a:r>
          </a:p>
          <a:p>
            <a:r>
              <a:rPr lang="en-SG" dirty="0" smtClean="0"/>
              <a:t>Anglo-Persian agreement</a:t>
            </a:r>
          </a:p>
          <a:p>
            <a:r>
              <a:rPr lang="en-SG" dirty="0" smtClean="0"/>
              <a:t>Iran stayed autonomous</a:t>
            </a:r>
          </a:p>
          <a:p>
            <a:endParaRPr lang="en-SG" dirty="0"/>
          </a:p>
        </p:txBody>
      </p:sp>
      <p:pic>
        <p:nvPicPr>
          <p:cNvPr id="5122" name="Picture 2" descr="https://encrypted-tbn0.google.com/images?q=tbn:ANd9GcSJQtGR8wY7A3wV-LPmGyJj6NYD1Ms1DGCdk6i7EBpZFmnSfgt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996952"/>
            <a:ext cx="4125595" cy="3062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321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Consolidation of power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 smtClean="0"/>
              <a:t>1921 Coup </a:t>
            </a:r>
            <a:r>
              <a:rPr lang="en-SG" dirty="0" err="1" smtClean="0"/>
              <a:t>d’etat</a:t>
            </a:r>
            <a:r>
              <a:rPr lang="en-SG" dirty="0" smtClean="0"/>
              <a:t> </a:t>
            </a:r>
          </a:p>
          <a:p>
            <a:r>
              <a:rPr lang="en-SG" dirty="0" smtClean="0"/>
              <a:t>1923 Prime minister</a:t>
            </a:r>
          </a:p>
          <a:p>
            <a:r>
              <a:rPr lang="en-SG" dirty="0" smtClean="0"/>
              <a:t>1925 Shah</a:t>
            </a:r>
          </a:p>
          <a:p>
            <a:r>
              <a:rPr lang="en-SG" dirty="0" smtClean="0"/>
              <a:t>First priority was to legitimacy and gain popularity</a:t>
            </a:r>
          </a:p>
          <a:p>
            <a:r>
              <a:rPr lang="en-SG" dirty="0" smtClean="0"/>
              <a:t>Traditionally support came from clans and ethics groups, Reza did not have such support</a:t>
            </a:r>
          </a:p>
          <a:p>
            <a:r>
              <a:rPr lang="en-SG" dirty="0" smtClean="0"/>
              <a:t>Reza was supported by the Army and Intellectuals </a:t>
            </a:r>
          </a:p>
          <a:p>
            <a:r>
              <a:rPr lang="en-SG" dirty="0" smtClean="0"/>
              <a:t>Offered the middle class national pride</a:t>
            </a:r>
          </a:p>
          <a:p>
            <a:r>
              <a:rPr lang="en-SG" dirty="0" smtClean="0"/>
              <a:t>Introduced a new ideology and identity</a:t>
            </a:r>
          </a:p>
          <a:p>
            <a:r>
              <a:rPr lang="en-SG" dirty="0" smtClean="0"/>
              <a:t>Introduced state-wide absolute discipline </a:t>
            </a:r>
          </a:p>
          <a:p>
            <a:endParaRPr lang="en-SG" dirty="0" smtClean="0"/>
          </a:p>
          <a:p>
            <a:endParaRPr lang="en-SG" dirty="0"/>
          </a:p>
        </p:txBody>
      </p:sp>
      <p:pic>
        <p:nvPicPr>
          <p:cNvPr id="1026" name="Picture 2" descr="https://encrypted-tbn1.google.com/images?q=tbn:ANd9GcRSDEhVyCe2HNY8Ka1EqS2woZfSTsSuXCXx5qIsv8DZccoIIVM-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12776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4381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Nature of the Regime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4000" dirty="0" smtClean="0"/>
          </a:p>
          <a:p>
            <a:r>
              <a:rPr lang="en-US" sz="4000" dirty="0" smtClean="0"/>
              <a:t>Tradition and Continuity</a:t>
            </a:r>
          </a:p>
          <a:p>
            <a:endParaRPr lang="en-US" sz="4000" dirty="0" smtClean="0"/>
          </a:p>
          <a:p>
            <a:r>
              <a:rPr lang="en-US" sz="4000" dirty="0" smtClean="0"/>
              <a:t>Nationalism and change</a:t>
            </a:r>
            <a:endParaRPr lang="en-US" sz="4000" dirty="0"/>
          </a:p>
        </p:txBody>
      </p:sp>
      <p:pic>
        <p:nvPicPr>
          <p:cNvPr id="3074" name="Picture 2" descr="https://encrypted-tbn0.google.com/images?q=tbn:ANd9GcTJSA6KKbXgOKDDxbfKLV48qLsPe7DD8VOuqe7DKWgGzkvFZzf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348880"/>
            <a:ext cx="1685925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6097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Avoiding a Republic</a:t>
            </a:r>
          </a:p>
          <a:p>
            <a:r>
              <a:rPr lang="en-US" sz="4000" dirty="0" smtClean="0"/>
              <a:t>Laws </a:t>
            </a:r>
          </a:p>
          <a:p>
            <a:r>
              <a:rPr lang="en-US" sz="4000" dirty="0" smtClean="0"/>
              <a:t>Land ownership</a:t>
            </a:r>
          </a:p>
          <a:p>
            <a:r>
              <a:rPr lang="en-US" sz="4000" dirty="0" smtClean="0"/>
              <a:t>Censorship</a:t>
            </a:r>
            <a:endParaRPr lang="en-US" sz="4000" dirty="0"/>
          </a:p>
        </p:txBody>
      </p:sp>
      <p:pic>
        <p:nvPicPr>
          <p:cNvPr id="2050" name="Picture 2" descr="https://encrypted-tbn3.google.com/images?q=tbn:ANd9GcRUMpGmOLEDK9CaVhf0Ad1IOSLZaI5Po87uLDJdpa39JCiNtPTjQ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29598"/>
            <a:ext cx="2385814" cy="332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09070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Changes under Reza Shah</a:t>
            </a:r>
            <a:r>
              <a:rPr lang="en-SG" dirty="0"/>
              <a:t/>
            </a:r>
            <a:br>
              <a:rPr lang="en-SG" dirty="0"/>
            </a:b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ctr"/>
            <a:r>
              <a:rPr lang="en-US" dirty="0"/>
              <a:t>New ideology - revolved around the ruler, not the nation</a:t>
            </a:r>
            <a:endParaRPr lang="en-SG" dirty="0"/>
          </a:p>
          <a:p>
            <a:pPr lvl="0" fontAlgn="ctr"/>
            <a:r>
              <a:rPr lang="en-US" dirty="0"/>
              <a:t>Reza was more calculating and insightful than his predecessors</a:t>
            </a:r>
            <a:endParaRPr lang="en-SG" dirty="0"/>
          </a:p>
          <a:p>
            <a:pPr lvl="1" fontAlgn="ctr"/>
            <a:r>
              <a:rPr lang="en-US" dirty="0"/>
              <a:t>He needed to secure his position and didn’t have their complete legitimacy</a:t>
            </a:r>
            <a:endParaRPr lang="en-SG" dirty="0"/>
          </a:p>
          <a:p>
            <a:pPr lvl="1" fontAlgn="ctr"/>
            <a:r>
              <a:rPr lang="en-US" dirty="0"/>
              <a:t>He chooses his allies carefully, depending on circumstances</a:t>
            </a:r>
            <a:endParaRPr lang="en-SG" dirty="0"/>
          </a:p>
          <a:p>
            <a:pPr lvl="1" fontAlgn="ctr"/>
            <a:r>
              <a:rPr lang="en-US" dirty="0"/>
              <a:t>He used western educated academics but got rid of them once threats began</a:t>
            </a:r>
            <a:endParaRPr lang="en-SG" dirty="0"/>
          </a:p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205470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Changes under Reza Shah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ctr"/>
            <a:r>
              <a:rPr lang="en-US" dirty="0"/>
              <a:t>Creation of a distinct Persian identity</a:t>
            </a:r>
            <a:endParaRPr lang="en-SG" dirty="0"/>
          </a:p>
          <a:p>
            <a:pPr lvl="1" fontAlgn="ctr"/>
            <a:r>
              <a:rPr lang="en-US" dirty="0"/>
              <a:t>Became his principle idea in his regime</a:t>
            </a:r>
            <a:endParaRPr lang="en-SG" dirty="0"/>
          </a:p>
          <a:p>
            <a:pPr lvl="1" fontAlgn="ctr"/>
            <a:r>
              <a:rPr lang="en-US" dirty="0"/>
              <a:t>School textbooks were rewritten because they emphasized a pre-Islamic past</a:t>
            </a:r>
            <a:endParaRPr lang="en-SG" dirty="0"/>
          </a:p>
          <a:p>
            <a:pPr lvl="1" fontAlgn="ctr"/>
            <a:r>
              <a:rPr lang="en-US" dirty="0"/>
              <a:t>Persian language academy was formed to refine the language and take out all Arabic</a:t>
            </a:r>
            <a:endParaRPr lang="en-SG" dirty="0"/>
          </a:p>
          <a:p>
            <a:endParaRPr lang="en-SG" dirty="0"/>
          </a:p>
        </p:txBody>
      </p:sp>
      <p:pic>
        <p:nvPicPr>
          <p:cNvPr id="4098" name="Picture 2" descr="https://encrypted-tbn2.google.com/images?q=tbn:ANd9GcRnCofzvZ2Wiabm8wx7vx0rHgfmZh-75HvpjzE_4ezyaaOi8QXMM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933056"/>
            <a:ext cx="1819275" cy="250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8002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Changes under Reza Shah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fontAlgn="ctr"/>
            <a:r>
              <a:rPr lang="en-US" dirty="0"/>
              <a:t>Aimed to pursue a "third-power policy"</a:t>
            </a:r>
            <a:endParaRPr lang="en-SG" dirty="0"/>
          </a:p>
          <a:p>
            <a:pPr lvl="1" fontAlgn="ctr"/>
            <a:r>
              <a:rPr lang="en-US" dirty="0"/>
              <a:t>Meant obtaining the support of a country other than Russia or the UK</a:t>
            </a:r>
            <a:endParaRPr lang="en-SG" dirty="0"/>
          </a:p>
          <a:p>
            <a:pPr lvl="1" fontAlgn="ctr"/>
            <a:r>
              <a:rPr lang="en-US" dirty="0"/>
              <a:t>Went to France, Germany, US and Italy for technical expertise and equipment (sent students to these countries for education rather than the UK)</a:t>
            </a:r>
            <a:endParaRPr lang="en-SG" dirty="0"/>
          </a:p>
          <a:p>
            <a:pPr lvl="1" fontAlgn="ctr"/>
            <a:r>
              <a:rPr lang="en-US" dirty="0"/>
              <a:t>Shah's relationship with UK was an issue + he did little to eliminate British control</a:t>
            </a:r>
            <a:endParaRPr lang="en-SG" dirty="0"/>
          </a:p>
          <a:p>
            <a:pPr lvl="1" fontAlgn="ctr"/>
            <a:r>
              <a:rPr lang="en-US" dirty="0"/>
              <a:t>1932: Iran and UK discussed oil concessions</a:t>
            </a:r>
            <a:endParaRPr lang="en-SG" dirty="0"/>
          </a:p>
          <a:p>
            <a:pPr lvl="2" fontAlgn="ctr"/>
            <a:r>
              <a:rPr lang="en-US" dirty="0"/>
              <a:t>Signed a year later, Iran's royalties rose (16%-20%) and the contract was extended for another 60 </a:t>
            </a:r>
            <a:r>
              <a:rPr lang="en-US" dirty="0" smtClean="0"/>
              <a:t>years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494076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Changes under Reza Shah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ctr"/>
            <a:r>
              <a:rPr lang="en-US" dirty="0"/>
              <a:t>Shah established good relationships with </a:t>
            </a:r>
            <a:r>
              <a:rPr lang="en-US" dirty="0" smtClean="0"/>
              <a:t>neighboring </a:t>
            </a:r>
            <a:r>
              <a:rPr lang="en-US" dirty="0"/>
              <a:t>countries and tried to strengthen regional links</a:t>
            </a:r>
            <a:endParaRPr lang="en-SG" dirty="0"/>
          </a:p>
          <a:p>
            <a:r>
              <a:rPr lang="en-US" dirty="0"/>
              <a:t>1937: </a:t>
            </a:r>
            <a:r>
              <a:rPr lang="en-US" dirty="0" err="1"/>
              <a:t>Saadabad</a:t>
            </a:r>
            <a:r>
              <a:rPr lang="en-US" dirty="0"/>
              <a:t> Pact was signed ( with Turkey, Iran, Afghanistan) and ended any potential disputes between the countries</a:t>
            </a:r>
            <a:endParaRPr lang="en-SG" dirty="0"/>
          </a:p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1133276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279</TotalTime>
  <Words>350</Words>
  <Application>Microsoft Office PowerPoint</Application>
  <PresentationFormat>On-screen Show (4:3)</PresentationFormat>
  <Paragraphs>55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Apothecary</vt:lpstr>
      <vt:lpstr>Reza SHAH</vt:lpstr>
      <vt:lpstr>Iran after WW1</vt:lpstr>
      <vt:lpstr>Consolidation of power</vt:lpstr>
      <vt:lpstr>Nature of the Regime</vt:lpstr>
      <vt:lpstr>Continuity</vt:lpstr>
      <vt:lpstr>Changes under Reza Shah </vt:lpstr>
      <vt:lpstr>Changes under Reza Shah</vt:lpstr>
      <vt:lpstr>Changes under Reza Shah</vt:lpstr>
      <vt:lpstr>Changes under Reza Shah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SeanBeale</dc:creator>
  <cp:lastModifiedBy>Brendan Toohey</cp:lastModifiedBy>
  <cp:revision>10</cp:revision>
  <dcterms:created xsi:type="dcterms:W3CDTF">2012-08-26T13:33:55Z</dcterms:created>
  <dcterms:modified xsi:type="dcterms:W3CDTF">2012-08-29T04:03:22Z</dcterms:modified>
</cp:coreProperties>
</file>